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2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QUELIN MATTHIEU" initials="CM" lastIdx="1" clrIdx="0">
    <p:extLst>
      <p:ext uri="{19B8F6BF-5375-455C-9EA6-DF929625EA0E}">
        <p15:presenceInfo xmlns:p15="http://schemas.microsoft.com/office/powerpoint/2012/main" userId="COQUELIN MATTHIE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04C0F-64A7-49FE-A2D3-2925294AF241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5D8ABA-A0B5-479B-9E71-4237CE3109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256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9411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6078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0664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7154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08179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6234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161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1147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607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0941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5345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9856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11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2882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1199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3434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3475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8075C-F458-41E1-8BE2-7397C1AB3FFF}" type="datetimeFigureOut">
              <a:rPr lang="fr-FR" smtClean="0"/>
              <a:t>18/11/2016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11A35-1B17-4B71-977E-D4B2E9EEE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86632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23" r:id="rId1"/>
    <p:sldLayoutId id="2147484124" r:id="rId2"/>
    <p:sldLayoutId id="2147484125" r:id="rId3"/>
    <p:sldLayoutId id="2147484126" r:id="rId4"/>
    <p:sldLayoutId id="2147484127" r:id="rId5"/>
    <p:sldLayoutId id="2147484128" r:id="rId6"/>
    <p:sldLayoutId id="2147484129" r:id="rId7"/>
    <p:sldLayoutId id="2147484130" r:id="rId8"/>
    <p:sldLayoutId id="2147484131" r:id="rId9"/>
    <p:sldLayoutId id="2147484132" r:id="rId10"/>
    <p:sldLayoutId id="2147484133" r:id="rId11"/>
    <p:sldLayoutId id="2147484134" r:id="rId12"/>
    <p:sldLayoutId id="2147484135" r:id="rId13"/>
    <p:sldLayoutId id="2147484136" r:id="rId14"/>
    <p:sldLayoutId id="2147484137" r:id="rId15"/>
    <p:sldLayoutId id="2147484138" r:id="rId16"/>
    <p:sldLayoutId id="214748413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723015" y="609600"/>
            <a:ext cx="10376621" cy="793998"/>
          </a:xfrm>
          <a:effectLst>
            <a:glow rad="63500">
              <a:schemeClr val="accent2">
                <a:satMod val="175000"/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Projet électronique : smart patate</a:t>
            </a: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1283854" y="1793784"/>
            <a:ext cx="10815782" cy="9139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u="sng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problématique:</a:t>
            </a:r>
            <a:r>
              <a:rPr lang="fr-FR" sz="28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Comment réaliser un capteur capacitif a l’aide d’une pomme de terre?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9226" y="5428216"/>
            <a:ext cx="1560081" cy="8175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404" y="3097914"/>
            <a:ext cx="5739032" cy="322820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31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0020" y="439311"/>
            <a:ext cx="9905998" cy="1478570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tx2"/>
                </a:solidFill>
              </a:rPr>
              <a:t>Expérience :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5935" y="3060151"/>
            <a:ext cx="4494167" cy="33929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598" y="1705178"/>
            <a:ext cx="8420839" cy="943874"/>
          </a:xfrm>
          <a:prstGeom prst="rect">
            <a:avLst/>
          </a:prstGeom>
        </p:spPr>
      </p:pic>
      <p:sp>
        <p:nvSpPr>
          <p:cNvPr id="6" name="Bulle narrative : ronde 5"/>
          <p:cNvSpPr/>
          <p:nvPr/>
        </p:nvSpPr>
        <p:spPr>
          <a:xfrm>
            <a:off x="628073" y="3183748"/>
            <a:ext cx="2152072" cy="1136073"/>
          </a:xfrm>
          <a:prstGeom prst="wedgeEllipseCallout">
            <a:avLst>
              <a:gd name="adj1" fmla="val 52741"/>
              <a:gd name="adj2" fmla="val -70488"/>
            </a:avLst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Relevé de valeurs de l’exercice 1</a:t>
            </a:r>
          </a:p>
        </p:txBody>
      </p:sp>
      <p:sp>
        <p:nvSpPr>
          <p:cNvPr id="8" name="Bulle narrative : ronde 7"/>
          <p:cNvSpPr/>
          <p:nvPr/>
        </p:nvSpPr>
        <p:spPr>
          <a:xfrm>
            <a:off x="9295037" y="4319821"/>
            <a:ext cx="2152072" cy="1136073"/>
          </a:xfrm>
          <a:prstGeom prst="wedgeEllipseCallout">
            <a:avLst>
              <a:gd name="adj1" fmla="val -66572"/>
              <a:gd name="adj2" fmla="val 53902"/>
            </a:avLst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Simulation du capteur capacitif</a:t>
            </a:r>
          </a:p>
        </p:txBody>
      </p:sp>
    </p:spTree>
    <p:extLst>
      <p:ext uri="{BB962C8B-B14F-4D97-AF65-F5344CB8AC3E}">
        <p14:creationId xmlns:p14="http://schemas.microsoft.com/office/powerpoint/2010/main" val="323758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tx2"/>
                </a:solidFill>
              </a:rPr>
              <a:t>Représentation du montage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207924"/>
            <a:ext cx="4209667" cy="354171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493" y="2207924"/>
            <a:ext cx="4689918" cy="354171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50091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tx2"/>
                </a:solidFill>
              </a:rPr>
              <a:t>Code source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9897" y="1921596"/>
            <a:ext cx="1548257" cy="42368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313" y="1921595"/>
            <a:ext cx="2062066" cy="42368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Bulle narrative : ronde 6"/>
          <p:cNvSpPr/>
          <p:nvPr/>
        </p:nvSpPr>
        <p:spPr>
          <a:xfrm>
            <a:off x="4931352" y="3274648"/>
            <a:ext cx="2318327" cy="1299530"/>
          </a:xfrm>
          <a:prstGeom prst="wedgeEllipseCallout">
            <a:avLst>
              <a:gd name="adj1" fmla="val -79692"/>
              <a:gd name="adj2" fmla="val -50526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Représentation du programme en algorithme</a:t>
            </a:r>
          </a:p>
        </p:txBody>
      </p:sp>
      <p:sp>
        <p:nvSpPr>
          <p:cNvPr id="8" name="Bulle narrative : ronde 7"/>
          <p:cNvSpPr/>
          <p:nvPr/>
        </p:nvSpPr>
        <p:spPr>
          <a:xfrm>
            <a:off x="4931351" y="3274648"/>
            <a:ext cx="2318327" cy="1299530"/>
          </a:xfrm>
          <a:prstGeom prst="wedgeEllipseCallout">
            <a:avLst>
              <a:gd name="adj1" fmla="val 70906"/>
              <a:gd name="adj2" fmla="val 44004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Représentation du programme en algorithme</a:t>
            </a:r>
          </a:p>
        </p:txBody>
      </p:sp>
    </p:spTree>
    <p:extLst>
      <p:ext uri="{BB962C8B-B14F-4D97-AF65-F5344CB8AC3E}">
        <p14:creationId xmlns:p14="http://schemas.microsoft.com/office/powerpoint/2010/main" val="805299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Bilan et retour sur les objectifs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413" y="2496344"/>
            <a:ext cx="4572000" cy="3048000"/>
          </a:xfrm>
        </p:spPr>
      </p:pic>
    </p:spTree>
    <p:extLst>
      <p:ext uri="{BB962C8B-B14F-4D97-AF65-F5344CB8AC3E}">
        <p14:creationId xmlns:p14="http://schemas.microsoft.com/office/powerpoint/2010/main" val="8412087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Personnalisé 2">
      <a:dk1>
        <a:srgbClr val="FFFFFF"/>
      </a:dk1>
      <a:lt1>
        <a:srgbClr val="FFFFFF"/>
      </a:lt1>
      <a:dk2>
        <a:srgbClr val="FFFFFF"/>
      </a:dk2>
      <a:lt2>
        <a:srgbClr val="FF0000"/>
      </a:lt2>
      <a:accent1>
        <a:srgbClr val="E9B758"/>
      </a:accent1>
      <a:accent2>
        <a:srgbClr val="C00000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725</TotalTime>
  <Words>52</Words>
  <Application>Microsoft Office PowerPoint</Application>
  <PresentationFormat>Grand écran</PresentationFormat>
  <Paragraphs>10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Arial</vt:lpstr>
      <vt:lpstr>Calibri</vt:lpstr>
      <vt:lpstr>Courier New</vt:lpstr>
      <vt:lpstr>Trebuchet MS</vt:lpstr>
      <vt:lpstr>Tw Cen MT</vt:lpstr>
      <vt:lpstr>Circuit</vt:lpstr>
      <vt:lpstr>Projet électronique : smart patate</vt:lpstr>
      <vt:lpstr>Expérience :</vt:lpstr>
      <vt:lpstr>Représentation du montage</vt:lpstr>
      <vt:lpstr>Code source</vt:lpstr>
      <vt:lpstr>Bilan et retour sur les objectifs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électronique : smart patate</dc:title>
  <dc:creator>COQUELIN MATTHIEU</dc:creator>
  <cp:lastModifiedBy>COQUELIN MATTHIEU</cp:lastModifiedBy>
  <cp:revision>24</cp:revision>
  <dcterms:created xsi:type="dcterms:W3CDTF">2016-11-16T07:54:27Z</dcterms:created>
  <dcterms:modified xsi:type="dcterms:W3CDTF">2016-11-18T08:19:44Z</dcterms:modified>
</cp:coreProperties>
</file>

<file path=docProps/thumbnail.jpeg>
</file>